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90" autoAdjust="0"/>
  </p:normalViewPr>
  <p:slideViewPr>
    <p:cSldViewPr>
      <p:cViewPr varScale="1">
        <p:scale>
          <a:sx n="59" d="100"/>
          <a:sy n="59" d="100"/>
        </p:scale>
        <p:origin x="150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ec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ec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ec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ec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bgerundetes Rechtec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bgerundetes Rechtec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ec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ec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ec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bgerundetes Rechtec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bgerundetes Rechtec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ec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ec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ec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ec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ec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ec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D30A4DF-FA9B-4A91-9A77-226399A2574E}" type="datetimeFigureOut">
              <a:rPr lang="de-DE" smtClean="0"/>
              <a:pPr/>
              <a:t>14.10.2024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96DE2E6-FB08-408D-B0E8-3DCA0674D2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eutlingen.berufsberatung@arbeitsagentur.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Wirtschaft-, Berufs- und Studienorientierung (WBS) und Kompetenzanalyse Profil AC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Schuljahr 2024/25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1198" y="477549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de-DE" sz="2800" dirty="0"/>
              <a:t>Ablaufschema 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149499"/>
              </p:ext>
            </p:extLst>
          </p:nvPr>
        </p:nvGraphicFramePr>
        <p:xfrm>
          <a:off x="511198" y="1052736"/>
          <a:ext cx="7992888" cy="5598160"/>
        </p:xfrm>
        <a:graphic>
          <a:graphicData uri="http://schemas.openxmlformats.org/drawingml/2006/table">
            <a:tbl>
              <a:tblPr/>
              <a:tblGrid>
                <a:gridCol w="143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04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798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Herbst / Winter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Frühjahr / Sommer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2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Bewerbung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 2 Projekttagen im    Juni oder Juli des           7. Schuljahres werden Lebenslauf und Bewerbungsschreiben erstellt.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 der Fortsetzung entstehen im 8. Schul-jahr in D und WBS die Bewerbungsunterlagen für das Praktikum P1.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Praktikum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Dienstage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Praktikum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Dienstage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Praktikum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Dienstage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Praktikum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Dienstag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Praktikum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P5 /P6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Block-praktikum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Tage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Tage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828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Beruf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Beruf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Beruf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Beruf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Beruf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/ 6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Praktikumszeiträume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5429" y="2492896"/>
            <a:ext cx="8229600" cy="33123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de-DE" sz="6400" b="1" dirty="0"/>
              <a:t>Block 1:</a:t>
            </a:r>
            <a:br>
              <a:rPr lang="de-DE" sz="6400" b="1" dirty="0"/>
            </a:br>
            <a:r>
              <a:rPr lang="de-DE" sz="6400" b="1" dirty="0"/>
              <a:t>05.11.24 / 12.11.24 / 19.11.24 / 26.11.24 / 03.12.24 / 10.12.24</a:t>
            </a:r>
          </a:p>
          <a:p>
            <a:pPr>
              <a:buNone/>
            </a:pPr>
            <a:endParaRPr lang="de-DE" sz="6400" dirty="0"/>
          </a:p>
          <a:p>
            <a:pPr>
              <a:buNone/>
            </a:pPr>
            <a:r>
              <a:rPr lang="de-DE" sz="6400" b="1" dirty="0"/>
              <a:t>Block 2:</a:t>
            </a:r>
            <a:br>
              <a:rPr lang="de-DE" sz="6400" b="1" dirty="0"/>
            </a:br>
            <a:r>
              <a:rPr lang="de-DE" sz="6400" b="1" dirty="0"/>
              <a:t>14.01.25 / 21.01.25 / 28.01.25 / 04.02.25 / 11.02.25 / 18.02.25 </a:t>
            </a:r>
          </a:p>
          <a:p>
            <a:pPr>
              <a:buNone/>
            </a:pPr>
            <a:endParaRPr lang="de-DE" sz="6400" dirty="0"/>
          </a:p>
          <a:p>
            <a:pPr>
              <a:buNone/>
            </a:pPr>
            <a:r>
              <a:rPr lang="de-DE" sz="6400" b="1" dirty="0"/>
              <a:t>Block 3:</a:t>
            </a:r>
            <a:br>
              <a:rPr lang="de-DE" sz="6400" b="1" dirty="0"/>
            </a:br>
            <a:r>
              <a:rPr lang="de-DE" sz="6400" b="1" dirty="0"/>
              <a:t>11.03.25 / 18.03.25 / 25.03.25 / 01.04.25 / 08.04.25</a:t>
            </a:r>
          </a:p>
          <a:p>
            <a:pPr>
              <a:buNone/>
            </a:pPr>
            <a:endParaRPr lang="de-DE" sz="6400" b="1" dirty="0"/>
          </a:p>
          <a:p>
            <a:pPr>
              <a:buNone/>
            </a:pPr>
            <a:r>
              <a:rPr lang="de-DE" sz="6400" b="1" dirty="0"/>
              <a:t>Block 4:</a:t>
            </a:r>
          </a:p>
          <a:p>
            <a:pPr>
              <a:buNone/>
            </a:pPr>
            <a:r>
              <a:rPr lang="de-DE" sz="6400" b="1" dirty="0"/>
              <a:t>	06.05.25 / 13.05.25 / 20.05.25 / 27.05.25 / 03.06.25</a:t>
            </a:r>
          </a:p>
          <a:p>
            <a:pPr>
              <a:buNone/>
            </a:pPr>
            <a:endParaRPr lang="de-DE" sz="6400" b="1" dirty="0"/>
          </a:p>
          <a:p>
            <a:pPr>
              <a:buNone/>
            </a:pPr>
            <a:r>
              <a:rPr lang="de-DE" sz="6400" b="1" dirty="0"/>
              <a:t>Block 6:</a:t>
            </a:r>
            <a:br>
              <a:rPr lang="de-DE" sz="6400" b="1" dirty="0"/>
            </a:br>
            <a:r>
              <a:rPr lang="de-DE" sz="6400" b="1" dirty="0"/>
              <a:t>Zweiwöchiges Praktikum: 30.06.25 – 11.07.25</a:t>
            </a:r>
          </a:p>
          <a:p>
            <a:pPr>
              <a:buNone/>
            </a:pPr>
            <a:endParaRPr lang="de-DE" sz="3800" b="1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 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Abgabetermine für Praktikumsordner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096344"/>
          </a:xfrm>
        </p:spPr>
        <p:txBody>
          <a:bodyPr>
            <a:normAutofit/>
          </a:bodyPr>
          <a:lstStyle/>
          <a:p>
            <a:pPr>
              <a:buNone/>
            </a:pPr>
            <a:endParaRPr lang="de-DE" b="1" dirty="0"/>
          </a:p>
          <a:p>
            <a:pPr>
              <a:buNone/>
            </a:pPr>
            <a:r>
              <a:rPr lang="de-DE" b="1" dirty="0"/>
              <a:t>Bericht 1</a:t>
            </a:r>
            <a:r>
              <a:rPr lang="de-DE" dirty="0"/>
              <a:t>: Mo, 07.01.2025</a:t>
            </a:r>
          </a:p>
          <a:p>
            <a:pPr>
              <a:buNone/>
            </a:pPr>
            <a:r>
              <a:rPr lang="de-DE" b="1" dirty="0"/>
              <a:t>Bericht 2</a:t>
            </a:r>
            <a:r>
              <a:rPr lang="de-DE" dirty="0"/>
              <a:t>: Mo, 10.03.2025</a:t>
            </a:r>
          </a:p>
          <a:p>
            <a:pPr>
              <a:buNone/>
            </a:pPr>
            <a:r>
              <a:rPr lang="de-DE" b="1" dirty="0"/>
              <a:t>Bericht 3</a:t>
            </a:r>
            <a:r>
              <a:rPr lang="de-DE" dirty="0"/>
              <a:t>: Mo, 28.04.2025</a:t>
            </a:r>
          </a:p>
          <a:p>
            <a:pPr>
              <a:buNone/>
            </a:pPr>
            <a:r>
              <a:rPr lang="de-DE" b="1" dirty="0"/>
              <a:t>Bericht 4</a:t>
            </a:r>
            <a:r>
              <a:rPr lang="de-DE" dirty="0"/>
              <a:t>: Mo, 23.06.2025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de-DE" dirty="0"/>
              <a:t>Beurteilungskriterien Berichtsordner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2411760" y="1412769"/>
          <a:ext cx="3888432" cy="5256612"/>
        </p:xfrm>
        <a:graphic>
          <a:graphicData uri="http://schemas.openxmlformats.org/drawingml/2006/table">
            <a:tbl>
              <a:tblPr/>
              <a:tblGrid>
                <a:gridCol w="2792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Bewertung Praktikumsbericht von: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 Mustermann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86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Kriterium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Punkte max.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Punkte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Abgabetermin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Deckblatt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Bild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Schule/Praktikumsbericht/Zeitraum/eigener Name/Beruf/Ort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Inhaltsverzeichnis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alle Inhalte angegeben/Seitenzahlen stimmen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Seiten nummeriert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Mindmap</a:t>
                      </a:r>
                      <a:endParaRPr lang="de-DE" sz="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Anschreiben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Lebenslauf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Berichte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13,5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Bilder mit Beschriftung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Datum der Praktikumstage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Beschreibung Vormittag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Beschreibung Nachmittag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Bewertung des Tages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Rechtschreibung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Sprache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Pflichtblätter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Eigene Bewertung des Praktikums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Erkundungsbogen Betrieb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Erkundungsbogen Beruf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Erkundungsbogen Meine Beobachtungen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Rückmeldebogen der Firma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1594"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35,5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26,5</a:t>
                      </a:r>
                    </a:p>
                  </a:txBody>
                  <a:tcPr marL="3876" marR="3876" marT="3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Ansprechpartnerin Berufsberatung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/>
              <a:t>Sabine Wahl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Berufsberatung </a:t>
            </a:r>
            <a:br>
              <a:rPr lang="de-DE" dirty="0"/>
            </a:b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E-Mail: Berufsberatung </a:t>
            </a:r>
            <a:r>
              <a:rPr lang="de-DE" u="sng" dirty="0">
                <a:hlinkClick r:id="rId2"/>
              </a:rPr>
              <a:t>reutlingen.berufsberatung@arbeitsagentur.de</a:t>
            </a:r>
            <a:r>
              <a:rPr lang="de-DE" dirty="0"/>
              <a:t> </a:t>
            </a:r>
          </a:p>
          <a:p>
            <a:pPr marL="365125" indent="-4763">
              <a:buNone/>
            </a:pPr>
            <a:endParaRPr lang="de-DE" dirty="0"/>
          </a:p>
          <a:p>
            <a:pPr>
              <a:buNone/>
            </a:pPr>
            <a:r>
              <a:rPr lang="de-DE" u="sng" dirty="0"/>
              <a:t> Adresse:</a:t>
            </a:r>
            <a:r>
              <a:rPr lang="de-DE" dirty="0"/>
              <a:t> Agentur für Arbeit Reutlingen (</a:t>
            </a:r>
            <a:r>
              <a:rPr lang="de-DE" dirty="0" err="1"/>
              <a:t>BiZ</a:t>
            </a:r>
            <a:r>
              <a:rPr lang="de-DE" dirty="0"/>
              <a:t>)</a:t>
            </a:r>
            <a:br>
              <a:rPr lang="de-DE"/>
            </a:br>
            <a:r>
              <a:rPr lang="de-DE"/>
              <a:t>Ulrichstraße 38 </a:t>
            </a:r>
            <a:br>
              <a:rPr lang="de-DE" dirty="0"/>
            </a:br>
            <a:r>
              <a:rPr lang="de-DE" dirty="0"/>
              <a:t>72764 Reutlingen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hea">
  <a:themeElements>
    <a:clrScheme name="Rhea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Rhea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346</Words>
  <Application>Microsoft Office PowerPoint</Application>
  <PresentationFormat>Bildschirmpräsentation (4:3)</PresentationFormat>
  <Paragraphs>160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Trebuchet MS</vt:lpstr>
      <vt:lpstr>Wingdings 2</vt:lpstr>
      <vt:lpstr>Rhea</vt:lpstr>
      <vt:lpstr>Wirtschaft-, Berufs- und Studienorientierung (WBS) und Kompetenzanalyse Profil AC</vt:lpstr>
      <vt:lpstr>Ablaufschema </vt:lpstr>
      <vt:lpstr>Praktikumszeiträume</vt:lpstr>
      <vt:lpstr>Abgabetermine für Praktikumsordner</vt:lpstr>
      <vt:lpstr>Beurteilungskriterien Berichtsordner</vt:lpstr>
      <vt:lpstr>Ansprechpartnerin Berufsberatung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Wirtschaft-, Berufs- und Studienorientierung (WBS) und Kompetenzanalyse Profil AC</dc:title>
  <dc:creator>Xenia</dc:creator>
  <cp:lastModifiedBy>Michael Walker</cp:lastModifiedBy>
  <cp:revision>27</cp:revision>
  <dcterms:created xsi:type="dcterms:W3CDTF">2018-10-09T12:15:03Z</dcterms:created>
  <dcterms:modified xsi:type="dcterms:W3CDTF">2024-10-14T13:12:42Z</dcterms:modified>
</cp:coreProperties>
</file>